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256" r:id="rId2"/>
    <p:sldId id="258" r:id="rId3"/>
    <p:sldId id="261" r:id="rId4"/>
    <p:sldId id="264" r:id="rId5"/>
    <p:sldId id="263" r:id="rId6"/>
    <p:sldId id="259" r:id="rId7"/>
    <p:sldId id="262" r:id="rId8"/>
    <p:sldId id="260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3" r:id="rId17"/>
    <p:sldId id="272" r:id="rId18"/>
    <p:sldId id="274" r:id="rId19"/>
    <p:sldId id="275" r:id="rId20"/>
    <p:sldId id="276" r:id="rId21"/>
    <p:sldId id="278" r:id="rId22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3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575" autoAdjust="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B4CD928C-55A3-4B6A-AFCC-4AB85891ED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8410C-F668-46F3-8726-1D9C8328A779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picture of one of the geographic features of your country.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BD9A3-0718-4FFF-984E-18933AAE4CEA}" type="slidenum">
              <a:rPr lang="en-US"/>
              <a:pPr/>
              <a:t>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/>
              <a:t>Insert a picture illustrating a season in your country.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EA6B7-E1EE-47B0-BC51-1870AC638378}" type="slidenum">
              <a:rPr lang="en-US"/>
              <a:pPr/>
              <a:t>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/>
              <a:t>Insert a picture of an animal and or plant found in your country.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D0696-9AB1-468E-9611-2147DA931BA2}" type="slidenum">
              <a:rPr lang="en-US"/>
              <a:pPr/>
              <a:t>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key points in the history of your country to the timeline.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7DA30-276F-4DED-8BBC-0DFD57126F61}" type="slidenum">
              <a:rPr lang="en-US"/>
              <a:pPr/>
              <a:t>6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/>
              <a:t>Insert a picture illustrating a custom or tradition here.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09194-417D-4C46-ABC0-4805D0B196A4}" type="slidenum">
              <a:rPr lang="en-US"/>
              <a:pPr/>
              <a:t>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/>
              <a:t>Insert a picture of the head leader of your country.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94D7A-296B-4E58-8616-91428AFB0770}" type="slidenum">
              <a:rPr lang="en-US"/>
              <a:pPr/>
              <a:t>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/>
              <a:t>Insert a picture that illustrates some part of your country’s economy.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CDB4F-4DD8-4BF9-813A-B5AC8E3903A0}" type="slidenum">
              <a:rPr lang="en-US"/>
              <a:pPr/>
              <a:t>9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/>
              <a:t>Insert a picture of one of the points of interest for your country.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249" name="Rectangle 169"/>
          <p:cNvSpPr>
            <a:spLocks noGrp="1" noChangeArrowheads="1"/>
          </p:cNvSpPr>
          <p:nvPr>
            <p:ph type="dt" sz="half" idx="2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251" name="Rectangle 1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3E7F10-70E9-4CCC-A553-FE4C6FCA97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0AE96-C1DA-4741-87C8-0BD4DAAD86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59FCA-3D58-469B-AA08-CDB1A1AD1F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DDCEE03B-FB6E-47E8-A86C-226E3CF7F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BF799A9F-2705-4B5F-83A2-10455D510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DC3CF-5E15-4DE7-89FE-4A322ACF6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1CB53-E7F3-4DAB-8636-BF92C4057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2E00C-D0B5-4E26-9DBB-095330A91F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84B46-F14B-414D-8F8C-50A40316C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47DE4-9BA8-4AFB-99A1-D1A319EC8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392D-A9AB-4593-A01F-8E888A7D2D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96C0F-48B1-4F37-82CD-13342D5052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EC92-3AF2-4D2E-B91B-F19879FCB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36EDC155-433D-485B-BE63-17A2E250EB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Ератостенов експеримент</a:t>
            </a:r>
            <a:endParaRPr lang="en-US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80112" y="5877272"/>
            <a:ext cx="2843882" cy="684510"/>
          </a:xfrm>
        </p:spPr>
        <p:txBody>
          <a:bodyPr/>
          <a:lstStyle/>
          <a:p>
            <a:pPr algn="r"/>
            <a:r>
              <a:rPr lang="sr-Cyrl-RS" dirty="0"/>
              <a:t>п</a:t>
            </a:r>
            <a:r>
              <a:rPr lang="sr-Cyrl-RS" dirty="0" smtClean="0"/>
              <a:t>роф. Милева Јелић</a:t>
            </a:r>
            <a:endParaRPr lang="en-US" dirty="0"/>
          </a:p>
          <a:p>
            <a:pPr algn="r"/>
            <a:r>
              <a:rPr lang="sr-Cyrl-RS" dirty="0" smtClean="0"/>
              <a:t>21. март 2016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БУНАР</a:t>
            </a:r>
            <a:r>
              <a:rPr lang="sr-Cyrl-RS" dirty="0" smtClean="0"/>
              <a:t> И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ШТАП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9592" y="1304924"/>
            <a:ext cx="7848872" cy="536443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угао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А,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лако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Знао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дужину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штапа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дужину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Cyrl-R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сенке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Александрији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Опет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R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итагора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угао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испаде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Cyrl-R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степени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12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секунди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Пошто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RS" sz="2200" dirty="0" smtClean="0"/>
              <a:t>к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руг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има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360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степени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sr-Cyrl-R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овај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угао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педесети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део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R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руга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Према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томе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закључи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Cyrl-R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Ератостен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обим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Земље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пута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удаљености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Cyrl-R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Алексадрије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Сијене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RS" sz="2200" dirty="0" smtClean="0"/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Узбуђен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истрча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трг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endParaRPr lang="sr-Cyrl-R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sr-Cyrl-R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аустави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првог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студента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Cyrl-R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Cyrl-R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Колико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далеко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Сијена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Александрије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?”,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упита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Cyrl-R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знам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рече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студент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зачуђено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Cyrl-R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Cyrl-RS" sz="2200" dirty="0" smtClean="0"/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Опет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тај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одговор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знам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Толико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често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чуо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sr-Cyrl-R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сувише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често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КАМИЛА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552" y="1304924"/>
            <a:ext cx="8208912" cy="529242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човек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близини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који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нимало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личио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образовану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особу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„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помало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бахато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упита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Ератостен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„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Водич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камила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  <a:b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наравно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помисли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постављам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питања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погрешним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људима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често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добијам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одговор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Знање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студента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знање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водича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камила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потпуно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различито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свакоме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њих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корисно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чиме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баве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Помало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свега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потребно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људима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који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открију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нешто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„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Дакле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колико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?”,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упита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мирније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„5000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стадија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брзини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којом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камила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ишао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тамо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неколико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Picture 4" descr="kam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114925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БУНАР</a:t>
            </a:r>
            <a:r>
              <a:rPr lang="sr-Cyrl-RS" dirty="0"/>
              <a:t>,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ШТАП</a:t>
            </a:r>
            <a:r>
              <a:rPr lang="sr-Cyrl-R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КАМИЛА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476" cy="489585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Пет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хиљада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стадија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Педесет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пет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хиљада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двеста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педесет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хиљада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sr-Cyrl-R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Cyrl-R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превелико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уплаши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Ератостен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ипак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остаде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своме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одмах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обавести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пријатеља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Архимеда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јединог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човека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који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могао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схвати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Cyrl-R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Cyrl-R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било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драго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изгледа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Земља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Аристотел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рекао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малена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сваки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доказ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против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Аристотела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БУНАР</a:t>
            </a:r>
            <a:r>
              <a:rPr lang="sr-Cyrl-RS" dirty="0"/>
              <a:t>,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ШТАП</a:t>
            </a:r>
            <a:r>
              <a:rPr lang="sr-Cyrl-R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КАМИЛА </a:t>
            </a:r>
            <a:r>
              <a:rPr lang="sr-Cyrl-RS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 МОЗАК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476" cy="489585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Ератостен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користио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грчки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стадијум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египатски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Грчки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стадијум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185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метара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случају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његов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обим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Земље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модерним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мерама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46.250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километара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Египатски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стадијум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157,5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метара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према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томе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Ератостенов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резултат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39.375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километара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случаја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веома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близу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Тачан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обим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Земље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40.075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километара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екватору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sr-Cyrl-R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 </a:t>
            </a:r>
            <a:r>
              <a:rPr lang="en-US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користио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само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бунар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штап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</a:t>
            </a:r>
            <a:endParaRPr lang="sr-Cyrl-RS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en-US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камилу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en-US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свој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мозак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 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ЕРАТОСТЕНОВ ЕКСПЕРИМЕНТ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476" cy="48958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касније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Кирена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Либији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постала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арапски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град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Шахат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Сијена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постала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Асуан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саграђена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једна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највећих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Африци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Иначе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Сијена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Асуан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налази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раковој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обратници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северној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паралели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која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повезује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најсеверније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тачке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којима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због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нагиба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Земље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једном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годишње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Сунчеви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зраци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падају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Земљу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тачно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углом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дугодневицу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21.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подне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Ератостен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тренутку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правом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месту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знао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примети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детаље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размисли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њима</a:t>
            </a:r>
            <a:r>
              <a:rPr lang="sr-Cyrl-R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ЕРАТОСТЕНОВ ЕКСПЕРИМЕНТ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77484" cy="4895850"/>
          </a:xfrm>
        </p:spPr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2002 године часопис </a:t>
            </a:r>
            <a:r>
              <a:rPr lang="en-US" dirty="0" smtClean="0"/>
              <a:t>Physics World </a:t>
            </a:r>
            <a:r>
              <a:rPr lang="sr-Cyrl-RS" dirty="0" smtClean="0"/>
              <a:t>позвао је своје читаоце да изаберу најлепши научни експеримент свих времена. Ератостенов експеримент заузео је седмо место , то је уједно и најстарији од изабраних експеримената.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 све учествује у овом експерименту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72" y="1412776"/>
            <a:ext cx="8800016" cy="49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210" y="1700808"/>
            <a:ext cx="883729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47" y="1946448"/>
            <a:ext cx="8735911" cy="49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Ератостенов </a:t>
            </a:r>
            <a:r>
              <a:rPr lang="sr-Cyrl-RS" dirty="0" smtClean="0"/>
              <a:t>експеримент у нашој школи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560" y="1304925"/>
            <a:ext cx="7848872" cy="4895850"/>
          </a:xfrm>
        </p:spPr>
        <p:txBody>
          <a:bodyPr/>
          <a:lstStyle/>
          <a:p>
            <a:r>
              <a:rPr lang="sr-Cyrl-RS" dirty="0" smtClean="0"/>
              <a:t>Шта је </a:t>
            </a:r>
            <a:r>
              <a:rPr lang="sr-Cyrl-RS" dirty="0" smtClean="0"/>
              <a:t>потребно</a:t>
            </a:r>
            <a:r>
              <a:rPr lang="en-US" dirty="0" smtClean="0"/>
              <a:t> </a:t>
            </a:r>
            <a:r>
              <a:rPr lang="sr-Cyrl-RS" dirty="0" smtClean="0"/>
              <a:t>да се изведе Ератостенов експеримент?</a:t>
            </a:r>
            <a:endParaRPr lang="sr-Cyrl-RS" dirty="0" smtClean="0"/>
          </a:p>
          <a:p>
            <a:r>
              <a:rPr lang="sr-Cyrl-RS" dirty="0" smtClean="0"/>
              <a:t>Одредити лонгитуду и </a:t>
            </a:r>
            <a:r>
              <a:rPr lang="sr-Cyrl-RS" dirty="0" smtClean="0"/>
              <a:t>латитуду Бачке Паланке:</a:t>
            </a:r>
          </a:p>
          <a:p>
            <a:pPr algn="ctr">
              <a:buNone/>
            </a:pPr>
            <a:r>
              <a:rPr lang="sr-Cyrl-RS" dirty="0" smtClean="0">
                <a:solidFill>
                  <a:srgbClr val="FF0000"/>
                </a:solidFill>
              </a:rPr>
              <a:t>лонгитуда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45.248431, </a:t>
            </a:r>
            <a:r>
              <a:rPr lang="sr-Cyrl-RS" dirty="0" smtClean="0">
                <a:solidFill>
                  <a:srgbClr val="FF0000"/>
                </a:solidFill>
              </a:rPr>
              <a:t>латитуда</a:t>
            </a:r>
            <a:r>
              <a:rPr lang="en-US" dirty="0" smtClean="0">
                <a:solidFill>
                  <a:srgbClr val="FF0000"/>
                </a:solidFill>
              </a:rPr>
              <a:t> 19.382455</a:t>
            </a:r>
            <a:endParaRPr lang="sr-Cyrl-R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sr-Cyrl-RS" dirty="0" smtClean="0">
              <a:solidFill>
                <a:srgbClr val="FF0000"/>
              </a:solidFill>
            </a:endParaRPr>
          </a:p>
          <a:p>
            <a:r>
              <a:rPr lang="sr-Cyrl-RS" dirty="0" smtClean="0"/>
              <a:t>Одредити тачно време за мерење: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11h </a:t>
            </a:r>
            <a:r>
              <a:rPr lang="en-US" dirty="0" smtClean="0">
                <a:solidFill>
                  <a:srgbClr val="FF0000"/>
                </a:solidFill>
              </a:rPr>
              <a:t>49min</a:t>
            </a:r>
            <a:endParaRPr lang="sr-Latn-R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sr-Cyrl-RS" dirty="0" smtClean="0">
              <a:solidFill>
                <a:srgbClr val="FF0000"/>
              </a:solidFill>
            </a:endParaRPr>
          </a:p>
          <a:p>
            <a:r>
              <a:rPr lang="sr-Cyrl-RS" dirty="0" smtClean="0"/>
              <a:t>Штап (дужине 1</a:t>
            </a:r>
            <a:r>
              <a:rPr lang="en-US" dirty="0" smtClean="0"/>
              <a:t>m</a:t>
            </a:r>
            <a:r>
              <a:rPr lang="sr-Latn-RS" dirty="0" smtClean="0"/>
              <a:t>)</a:t>
            </a:r>
            <a:endParaRPr lang="sr-Cyrl-R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96537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Ератостенов експеримент у нашој школи</a:t>
            </a:r>
            <a:endParaRPr lang="en-US" dirty="0"/>
          </a:p>
        </p:txBody>
      </p:sp>
      <p:pic>
        <p:nvPicPr>
          <p:cNvPr id="3074" name="Picture 2" descr="Measur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592" y="3356992"/>
            <a:ext cx="3779912" cy="34706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6" y="1916832"/>
            <a:ext cx="8964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dirty="0" smtClean="0"/>
              <a:t>Потребно је повезати се са још једном школом на истој латитуди.</a:t>
            </a:r>
          </a:p>
          <a:p>
            <a:pPr algn="l"/>
            <a:r>
              <a:rPr lang="sr-Cyrl-RS" dirty="0" smtClean="0"/>
              <a:t>Измерити удаљеност између школа. Свака школа мери сенку шта-</a:t>
            </a:r>
          </a:p>
          <a:p>
            <a:pPr algn="l"/>
            <a:r>
              <a:rPr lang="sr-Cyrl-RS" dirty="0" smtClean="0"/>
              <a:t>п</a:t>
            </a:r>
            <a:r>
              <a:rPr lang="sr-Cyrl-RS" dirty="0" smtClean="0"/>
              <a:t>а и одређује угао који штап  затвара са хипотенузом. Потребно је </a:t>
            </a:r>
          </a:p>
          <a:p>
            <a:pPr algn="l"/>
            <a:r>
              <a:rPr lang="sr-Cyrl-RS" dirty="0" smtClean="0"/>
              <a:t>Наћи разлику између тих углова и ту разлику поделити са растоја-</a:t>
            </a:r>
          </a:p>
          <a:p>
            <a:pPr algn="l"/>
            <a:r>
              <a:rPr lang="sr-Cyrl-RS" dirty="0" smtClean="0"/>
              <a:t>њ</a:t>
            </a:r>
            <a:r>
              <a:rPr lang="sr-Cyrl-RS" dirty="0" smtClean="0"/>
              <a:t>ем између школа.</a:t>
            </a:r>
          </a:p>
          <a:p>
            <a:pPr algn="l"/>
            <a:endParaRPr lang="sr-Cyrl-RS" dirty="0" smtClean="0"/>
          </a:p>
          <a:p>
            <a:pPr algn="l"/>
            <a:r>
              <a:rPr lang="sr-Cyrl-RS" dirty="0" smtClean="0"/>
              <a:t>Резултат треба помножити са 360</a:t>
            </a:r>
            <a:r>
              <a:rPr lang="sr-Cyrl-RS" baseline="30000" dirty="0" smtClean="0"/>
              <a:t>0</a:t>
            </a:r>
            <a:r>
              <a:rPr lang="sr-Cyrl-RS" dirty="0" smtClean="0"/>
              <a:t> </a:t>
            </a:r>
          </a:p>
          <a:p>
            <a:pPr algn="l"/>
            <a:endParaRPr lang="sr-Cyrl-RS" dirty="0" smtClean="0">
              <a:solidFill>
                <a:srgbClr val="FF0000"/>
              </a:solidFill>
            </a:endParaRPr>
          </a:p>
          <a:p>
            <a:pPr algn="l"/>
            <a:r>
              <a:rPr lang="sr-Cyrl-RS" dirty="0" smtClean="0">
                <a:solidFill>
                  <a:srgbClr val="FF0000"/>
                </a:solidFill>
              </a:rPr>
              <a:t>Добили смо обим Земље</a:t>
            </a:r>
            <a:r>
              <a:rPr lang="sr-Cyrl-R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Ератостенов експеримент у нашој школи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992" y="1988840"/>
            <a:ext cx="8009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Резултате мерења треба послати попуњавањем упитника на</a:t>
            </a:r>
          </a:p>
          <a:p>
            <a:r>
              <a:rPr lang="sr-Cyrl-RS" dirty="0" smtClean="0"/>
              <a:t> </a:t>
            </a:r>
          </a:p>
          <a:p>
            <a:r>
              <a:rPr lang="en-US" dirty="0" smtClean="0"/>
              <a:t>http</a:t>
            </a:r>
            <a:r>
              <a:rPr lang="en-US" dirty="0" smtClean="0"/>
              <a:t>://eratosthenes.ea.gr/en/content/submit-your-data</a:t>
            </a:r>
            <a:r>
              <a:rPr lang="sr-Cyrl-R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latin typeface="Tahoma" pitchFamily="34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705600" y="2667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БУНАР</a:t>
            </a:r>
            <a:r>
              <a:rPr lang="sr-Cyrl-RS" dirty="0"/>
              <a:t> </a:t>
            </a:r>
            <a:r>
              <a:rPr lang="sr-Cyrl-RS" dirty="0" smtClean="0"/>
              <a:t>И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ШТАП</a:t>
            </a:r>
            <a:endParaRPr lang="en-US" dirty="0"/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304925"/>
            <a:ext cx="7705476" cy="4895850"/>
          </a:xfrm>
        </p:spPr>
        <p:txBody>
          <a:bodyPr/>
          <a:lstStyle/>
          <a:p>
            <a:pPr algn="just">
              <a:buNone/>
            </a:pPr>
            <a:endParaRPr lang="sr-Cyrl-RS" sz="2000" dirty="0" smtClean="0"/>
          </a:p>
          <a:p>
            <a:pPr algn="just">
              <a:buNone/>
            </a:pPr>
            <a:r>
              <a:rPr lang="sr-Cyrl-RS" sz="2000" dirty="0" smtClean="0"/>
              <a:t>П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рвог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тачно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подне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R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Ератостен, отпи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гутља</a:t>
            </a:r>
            <a:r>
              <a:rPr lang="sr-Cyrl-R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</a:t>
            </a:r>
          </a:p>
          <a:p>
            <a:pPr algn="just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хладне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погледа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младића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поред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себе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Пријатељу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колико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дубок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овај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бунар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?”,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упита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знам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одговори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младић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слегну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раменима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Cyrl-RS" sz="2000" dirty="0" smtClean="0"/>
          </a:p>
          <a:p>
            <a:pPr algn="just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Човек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затресе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главом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почеша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бради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ништа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</a:t>
            </a:r>
            <a:endParaRPr lang="sr-Cyrl-RS" sz="2000" dirty="0" smtClean="0"/>
          </a:p>
          <a:p>
            <a:pPr algn="just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помисли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толико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страшно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колико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страшно</a:t>
            </a:r>
            <a:endParaRPr lang="sr-Cyrl-RS" sz="2000" dirty="0" smtClean="0"/>
          </a:p>
          <a:p>
            <a:pPr algn="just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што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никога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занима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сазна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Погледа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још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једном</a:t>
            </a:r>
            <a:r>
              <a:rPr lang="sr-Cyrl-R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бунар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R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>
              <a:buNone/>
            </a:pPr>
            <a:endParaRPr lang="sr-Cyrl-RS" sz="2000" dirty="0" smtClean="0"/>
          </a:p>
          <a:p>
            <a:pPr algn="just">
              <a:buNone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Чудно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чудно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промрмља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обраћајући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пажњу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младића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  </a:t>
            </a:r>
            <a:b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Корисни линкови: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683155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r-Cyrl-RS" dirty="0" smtClean="0"/>
              <a:t>Ератостенов експеримент</a:t>
            </a:r>
          </a:p>
          <a:p>
            <a:pPr algn="l"/>
            <a:r>
              <a:rPr lang="en-US" dirty="0" smtClean="0"/>
              <a:t>http://eratosthenes.ea.gr/en/content/experiment</a:t>
            </a:r>
            <a:endParaRPr lang="sr-Cyrl-RS" dirty="0" smtClean="0"/>
          </a:p>
          <a:p>
            <a:pPr algn="l"/>
            <a:endParaRPr lang="sr-Cyrl-RS" dirty="0" smtClean="0"/>
          </a:p>
          <a:p>
            <a:pPr algn="l"/>
            <a:r>
              <a:rPr lang="sr-Cyrl-RS" dirty="0" smtClean="0"/>
              <a:t>Александријска бибилотека</a:t>
            </a:r>
          </a:p>
          <a:p>
            <a:pPr algn="l"/>
            <a:r>
              <a:rPr lang="en-US" dirty="0" smtClean="0"/>
              <a:t>https://www.youtube.com/watch?v=dQHZKBKsW5E</a:t>
            </a:r>
            <a:endParaRPr lang="sr-Cyrl-RS" dirty="0" smtClean="0"/>
          </a:p>
          <a:p>
            <a:pPr algn="l"/>
            <a:endParaRPr lang="sr-Cyrl-RS" dirty="0" smtClean="0"/>
          </a:p>
          <a:p>
            <a:pPr algn="l"/>
            <a:r>
              <a:rPr lang="sr-Cyrl-RS" dirty="0" smtClean="0"/>
              <a:t>Антички свет Александрија</a:t>
            </a:r>
          </a:p>
          <a:p>
            <a:r>
              <a:rPr lang="en-US" dirty="0" smtClean="0"/>
              <a:t>https</a:t>
            </a:r>
            <a:r>
              <a:rPr lang="en-US" dirty="0" smtClean="0"/>
              <a:t>://www.youtube.com/watch?v=DYAeth9eBvo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Хвала на пажњи!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БУНАР</a:t>
            </a:r>
            <a:r>
              <a:rPr lang="sr-Cyrl-RS" dirty="0" smtClean="0"/>
              <a:t> И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ШТАП</a:t>
            </a:r>
            <a:endParaRPr lang="en-US" dirty="0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57200" y="29718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latin typeface="Tahoma" pitchFamily="34" charset="0"/>
            </a:endParaRPr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304925"/>
            <a:ext cx="7561460" cy="4895850"/>
          </a:xfrm>
        </p:spPr>
        <p:txBody>
          <a:bodyPr/>
          <a:lstStyle/>
          <a:p>
            <a:pPr>
              <a:buNone/>
            </a:pP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Погледа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поново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младића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који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sr-Cyrl-R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њ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егова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сенка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испред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поред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него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тачно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око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њега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круг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стране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Cyrl-RS" sz="2000" dirty="0" smtClean="0"/>
          </a:p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Као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светлост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тачно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изнад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главе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Cyrl-RS" sz="2000" dirty="0" smtClean="0"/>
          </a:p>
          <a:p>
            <a:pPr>
              <a:buNone/>
            </a:pPr>
            <a:endParaRPr lang="sr-Cyrl-R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Чудно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промрмља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још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једном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штап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којим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помагао</a:t>
            </a:r>
            <a:endParaRPr lang="sr-Cyrl-R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ходања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забоде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песак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усправније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могао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Cyrl-R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Нема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сенке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Cyrl-R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Призор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изненади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својом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нестварношћу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сенке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као</a:t>
            </a:r>
            <a:endParaRPr lang="sr-Cyrl-R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штапа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Cyrl-RS" sz="2000" dirty="0"/>
          </a:p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Штап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сенке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помисли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човек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душе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b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775325" y="2632075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410200" y="3505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БУНАР</a:t>
            </a:r>
            <a:r>
              <a:rPr lang="sr-Cyrl-RS" dirty="0" smtClean="0"/>
              <a:t> И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ШТАП</a:t>
            </a:r>
            <a:endParaRPr lang="en-US" dirty="0"/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304925"/>
            <a:ext cx="7201420" cy="4895850"/>
          </a:xfrm>
        </p:spPr>
        <p:txBody>
          <a:bodyPr/>
          <a:lstStyle/>
          <a:p>
            <a:pPr>
              <a:buNone/>
            </a:pP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Следећих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Ератостен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већину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времена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проводио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</a:t>
            </a:r>
            <a:endParaRPr lang="sr-Cyrl-R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Хнумовим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храмовима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заборављао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бунар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није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могао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свој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одраз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Нити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сенке</a:t>
            </a:r>
            <a:endParaRPr lang="sr-Cyrl-R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више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нестајале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Схватио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важан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дан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када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се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то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десило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</a:t>
            </a:r>
            <a:endParaRPr lang="sr-Cyrl-RS" sz="20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Cyrl-RS" sz="2000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поготово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сваки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него</a:t>
            </a:r>
            <a:endParaRPr lang="sr-Cyrl-RS" sz="2000" dirty="0" smtClean="0"/>
          </a:p>
          <a:p>
            <a:pPr algn="just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летња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дугодневица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који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касније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endParaRPr lang="sr-Cyrl-RS" sz="2000" dirty="0"/>
          </a:p>
          <a:p>
            <a:pPr algn="just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календару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то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тачно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подне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када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јеСунце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зениту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Први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северној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Земљиној</a:t>
            </a:r>
            <a:r>
              <a:rPr lang="sr-Cyrl-R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полулопти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22" name="Rectangle 3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БУНАР</a:t>
            </a:r>
            <a:r>
              <a:rPr lang="sr-Cyrl-RS" dirty="0" smtClean="0"/>
              <a:t> И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ШТАП</a:t>
            </a:r>
            <a:endParaRPr lang="en-US" dirty="0"/>
          </a:p>
        </p:txBody>
      </p:sp>
      <p:sp>
        <p:nvSpPr>
          <p:cNvPr id="75123" name="Rectangle 371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1268760"/>
            <a:ext cx="7705725" cy="5220419"/>
          </a:xfrm>
        </p:spPr>
        <p:txBody>
          <a:bodyPr/>
          <a:lstStyle/>
          <a:p>
            <a:pPr>
              <a:buNone/>
            </a:pP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Наоружан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бескрајним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стрпљењем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Ератостен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вратио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Александрију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R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подне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летњу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дугодневицу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тачно</a:t>
            </a:r>
            <a:endParaRPr lang="sr-Cyrl-R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годину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касније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изашао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трг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испред</a:t>
            </a:r>
            <a:endParaRPr lang="sr-Cyrl-RS" sz="2000" dirty="0"/>
          </a:p>
          <a:p>
            <a:pPr>
              <a:buNone/>
            </a:pPr>
            <a:r>
              <a:rPr lang="sr-Cyrl-R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лександријске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библиотеке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унапред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припремио</a:t>
            </a:r>
            <a:endParaRPr lang="sr-Cyrl-RS" sz="2000" dirty="0"/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дугачак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раван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штап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пободен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земљу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правим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углом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b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Чекао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Cyrl-RS" sz="2000" dirty="0"/>
          </a:p>
          <a:p>
            <a:pPr>
              <a:buNone/>
            </a:pP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Тачно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подне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када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Сунце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било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зениту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сенка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даље</a:t>
            </a:r>
            <a:endParaRPr lang="sr-Cyrl-R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била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пружала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према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северу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нестала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endParaRPr lang="sr-Cyrl-RS" sz="2000" dirty="0"/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Сијени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Ератостен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измерио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најтачније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могао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записао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резултат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b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БУНАР</a:t>
            </a:r>
            <a:r>
              <a:rPr lang="sr-Cyrl-RS" dirty="0" smtClean="0"/>
              <a:t> И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ШТАП</a:t>
            </a:r>
            <a:endParaRPr lang="en-US" dirty="0"/>
          </a:p>
        </p:txBody>
      </p:sp>
      <p:sp>
        <p:nvSpPr>
          <p:cNvPr id="70661" name="Text Box 1029"/>
          <p:cNvSpPr txBox="1">
            <a:spLocks noChangeArrowheads="1"/>
          </p:cNvSpPr>
          <p:nvPr/>
        </p:nvSpPr>
        <p:spPr bwMode="auto">
          <a:xfrm>
            <a:off x="5867400" y="3048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70666" name="Rectangle 1034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304925"/>
            <a:ext cx="7633468" cy="4895850"/>
          </a:xfrm>
        </p:spPr>
        <p:txBody>
          <a:bodyPr/>
          <a:lstStyle/>
          <a:p>
            <a:pPr>
              <a:buNone/>
            </a:pP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могуће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једном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штап</a:t>
            </a:r>
            <a:endParaRPr lang="sr-Cyrl-R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нема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сенку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другом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једном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случају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помисли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Ератостен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врати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библиотеку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ипак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направи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тест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RS" sz="2000" dirty="0" smtClean="0"/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Одсече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уску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траку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папируса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означи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endParaRPr lang="sr-Cyrl-R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једној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страни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Александрију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другој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Сијену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оба</a:t>
            </a:r>
            <a:endParaRPr lang="sr-Cyrl-R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краја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залепи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танки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штапић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Овако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Cyrl-RS" sz="2000" dirty="0"/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000" dirty="0"/>
          </a:p>
        </p:txBody>
      </p:sp>
      <p:pic>
        <p:nvPicPr>
          <p:cNvPr id="8" name="Picture 7" descr="http://politikin-zabavnik.rs/pz/sites/default/files/3114/prvasli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68407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0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0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0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0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0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0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0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0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БУНАР</a:t>
            </a:r>
            <a:r>
              <a:rPr lang="sr-Cyrl-RS" dirty="0" smtClean="0"/>
              <a:t> И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ШТАП</a:t>
            </a:r>
            <a:endParaRPr lang="en-US" dirty="0"/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04924"/>
            <a:ext cx="4136082" cy="5553076"/>
          </a:xfrm>
        </p:spPr>
        <p:txBody>
          <a:bodyPr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онда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замисли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sr-Cyrl-RS" sz="2000" dirty="0"/>
              <a:t>п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овршина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Земље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Сунчеве</a:t>
            </a:r>
            <a:endParaRPr lang="sr-Cyrl-R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зраке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падају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њу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Овако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Cyrl-RS" sz="2000" dirty="0"/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Cyrl-RS" sz="2000" dirty="0"/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Cyrl-RS" sz="2000" dirty="0"/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Cyrl-RS" sz="2000" dirty="0"/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Нема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сенке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ни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у </a:t>
            </a:r>
            <a:endParaRPr lang="sr-Cyrl-RS" sz="20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sr-Cyrl-R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лександрији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ни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Сијени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</a:t>
            </a:r>
            <a:endParaRPr lang="sr-Cyrl-RS" sz="20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sr-Cyrl-RS" sz="2000" dirty="0"/>
          </a:p>
          <a:p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  <p:pic>
        <p:nvPicPr>
          <p:cNvPr id="8" name="Picture 7" descr="http://politikin-zabavnik.rs/pz/sites/default/files/3114/slik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3331845" cy="333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4788024" y="1304924"/>
            <a:ext cx="4136082" cy="5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Clr>
                <a:schemeClr val="tx1"/>
              </a:buClr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lang="en-US" sz="2000" dirty="0" err="1"/>
              <a:t>Али</a:t>
            </a:r>
            <a:r>
              <a:rPr lang="en-US" sz="2000" dirty="0"/>
              <a:t> </a:t>
            </a:r>
            <a:r>
              <a:rPr lang="en-US" sz="2000" dirty="0" err="1"/>
              <a:t>ако</a:t>
            </a:r>
            <a:r>
              <a:rPr lang="en-US" sz="2000" dirty="0"/>
              <a:t> </a:t>
            </a:r>
            <a:r>
              <a:rPr lang="en-US" sz="2000" dirty="0" err="1"/>
              <a:t>савијем</a:t>
            </a:r>
            <a:r>
              <a:rPr lang="en-US" sz="2000" dirty="0"/>
              <a:t> </a:t>
            </a:r>
            <a:r>
              <a:rPr lang="en-US" sz="2000" dirty="0" err="1"/>
              <a:t>папирус</a:t>
            </a:r>
            <a:r>
              <a:rPr lang="en-US" sz="2000" dirty="0"/>
              <a:t>, </a:t>
            </a:r>
            <a:r>
              <a:rPr lang="en-US" sz="2000" dirty="0" err="1" smtClean="0"/>
              <a:t>помисли</a:t>
            </a:r>
            <a:endParaRPr lang="sr-Cyrl-RS" sz="2000" dirty="0" smtClean="0"/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</a:pPr>
            <a:r>
              <a:rPr lang="en-US" sz="2000" dirty="0" err="1" smtClean="0"/>
              <a:t>Ератостен</a:t>
            </a:r>
            <a:r>
              <a:rPr lang="en-US" sz="2000" dirty="0"/>
              <a:t>. </a:t>
            </a:r>
            <a:r>
              <a:rPr lang="en-US" sz="2000" dirty="0" err="1"/>
              <a:t>Овако</a:t>
            </a:r>
            <a:r>
              <a:rPr lang="en-US" sz="2000" dirty="0" smtClean="0"/>
              <a:t>:</a:t>
            </a:r>
            <a:endParaRPr kumimoji="0" lang="sr-Cyrl-R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sr-Cyrl-R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sr-Cyrl-R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sr-Cyrl-R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sr-Cyrl-R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sr-Cyrl-R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sr-Cyrl-R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sr-Cyrl-R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sr-Cyrl-R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sr-Cyrl-R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</a:pPr>
            <a:r>
              <a:rPr lang="en-US" sz="2000" dirty="0" err="1"/>
              <a:t>Онда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дешава</a:t>
            </a:r>
            <a:r>
              <a:rPr lang="en-US" sz="2000" dirty="0"/>
              <a:t> </a:t>
            </a:r>
            <a:r>
              <a:rPr lang="en-US" sz="2000" dirty="0" err="1"/>
              <a:t>управо</a:t>
            </a:r>
            <a:r>
              <a:rPr lang="en-US" sz="2000" dirty="0"/>
              <a:t> </a:t>
            </a:r>
            <a:r>
              <a:rPr lang="en-US" sz="2000" dirty="0" err="1"/>
              <a:t>оно</a:t>
            </a:r>
            <a:r>
              <a:rPr lang="en-US" sz="2000" dirty="0"/>
              <a:t> </a:t>
            </a:r>
            <a:r>
              <a:rPr lang="en-US" sz="2000" dirty="0" err="1"/>
              <a:t>што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smtClean="0"/>
              <a:t>и</a:t>
            </a:r>
            <a:endParaRPr lang="sr-Cyrl-RS" sz="2000" dirty="0"/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</a:pPr>
            <a:r>
              <a:rPr lang="en-US" sz="2000" dirty="0" smtClean="0"/>
              <a:t>у </a:t>
            </a:r>
            <a:r>
              <a:rPr lang="en-US" sz="2000" dirty="0" err="1"/>
              <a:t>стварности</a:t>
            </a:r>
            <a:r>
              <a:rPr lang="en-US" sz="2000" dirty="0"/>
              <a:t> </a:t>
            </a:r>
            <a:r>
              <a:rPr lang="en-US" sz="2000" dirty="0" err="1"/>
              <a:t>дешава</a:t>
            </a:r>
            <a:r>
              <a:rPr lang="en-US" sz="2000" dirty="0" smtClean="0"/>
              <a:t>.</a:t>
            </a:r>
            <a:endParaRPr lang="sr-Cyrl-RS" sz="2000" dirty="0" smtClean="0"/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У </a:t>
            </a:r>
            <a:r>
              <a:rPr lang="en-US" sz="2000" dirty="0" err="1">
                <a:solidFill>
                  <a:srgbClr val="FF0000"/>
                </a:solidFill>
              </a:rPr>
              <a:t>Александрији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има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сенке</a:t>
            </a:r>
            <a:r>
              <a:rPr lang="en-US" sz="2000" dirty="0">
                <a:solidFill>
                  <a:srgbClr val="FF0000"/>
                </a:solidFill>
              </a:rPr>
              <a:t>, а у </a:t>
            </a:r>
            <a:r>
              <a:rPr lang="en-US" sz="2000" dirty="0" err="1">
                <a:solidFill>
                  <a:srgbClr val="FF0000"/>
                </a:solidFill>
              </a:rPr>
              <a:t>Сијени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нема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kumimoji="0" lang="sr-Cyrl-R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sr-Cyrl-R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http://politikin-zabavnik.rs/pz/sites/default/files/3114/slika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204864"/>
            <a:ext cx="3331845" cy="296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3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3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3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737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737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uiExpand="1" build="p"/>
      <p:bldP spid="9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БУНАР</a:t>
            </a:r>
            <a:r>
              <a:rPr lang="sr-Cyrl-RS" dirty="0" smtClean="0"/>
              <a:t> И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ШТАП</a:t>
            </a:r>
            <a:endParaRPr lang="en-US" dirty="0"/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304925"/>
            <a:ext cx="7129412" cy="489585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„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Дакле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Ератостен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наглас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себи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„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Питагора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праву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  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 lang="sr-Cyrl-RS" sz="20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Земља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округла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Емпедокле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који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тврдио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sr-Cyrl-R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Платон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учио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студенте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својој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школи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  <a:endParaRPr lang="en-US" sz="2000" dirty="0"/>
          </a:p>
        </p:txBody>
      </p:sp>
      <p:pic>
        <p:nvPicPr>
          <p:cNvPr id="4" name="Picture 3" descr="pitagora-3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348" y="3933056"/>
            <a:ext cx="2857500" cy="2857500"/>
          </a:xfrm>
          <a:prstGeom prst="rect">
            <a:avLst/>
          </a:prstGeom>
        </p:spPr>
      </p:pic>
      <p:pic>
        <p:nvPicPr>
          <p:cNvPr id="5" name="Picture 4" descr="Empedocles_in_Thomas_Stanley_History_of_Philosoph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9167" y="3933056"/>
            <a:ext cx="2024961" cy="2924944"/>
          </a:xfrm>
          <a:prstGeom prst="rect">
            <a:avLst/>
          </a:prstGeom>
        </p:spPr>
      </p:pic>
      <p:pic>
        <p:nvPicPr>
          <p:cNvPr id="6" name="Picture 5" descr="PLA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933056"/>
            <a:ext cx="2160240" cy="2805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БУНАР</a:t>
            </a:r>
            <a:r>
              <a:rPr lang="sr-Cyrl-RS" dirty="0" smtClean="0"/>
              <a:t> И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ШТАП</a:t>
            </a:r>
            <a:endParaRPr lang="en-US" dirty="0"/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268760"/>
            <a:ext cx="7417444" cy="1080120"/>
          </a:xfrm>
        </p:spPr>
        <p:txBody>
          <a:bodyPr/>
          <a:lstStyle/>
          <a:p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Узе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нови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папирус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размисли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нацрта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полукружницу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онда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попуни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следећи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2200" dirty="0"/>
          </a:p>
        </p:txBody>
      </p:sp>
      <p:pic>
        <p:nvPicPr>
          <p:cNvPr id="7" name="Picture 6" descr="http://politikin-zabavnik.rs/pz/sites/default/files/3114/slika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4968552" cy="450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64088" y="2924944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Cyrl-RS" dirty="0" smtClean="0"/>
          </a:p>
          <a:p>
            <a:pPr algn="l"/>
            <a:r>
              <a:rPr lang="en-US" dirty="0" smtClean="0"/>
              <a:t>„</a:t>
            </a:r>
            <a:r>
              <a:rPr lang="en-US" dirty="0" err="1"/>
              <a:t>Ех</a:t>
            </a:r>
            <a:r>
              <a:rPr lang="en-US" dirty="0"/>
              <a:t>, </a:t>
            </a:r>
            <a:r>
              <a:rPr lang="en-US" dirty="0" err="1"/>
              <a:t>Питагора</a:t>
            </a:r>
            <a:r>
              <a:rPr lang="en-US" dirty="0"/>
              <a:t>, </a:t>
            </a:r>
            <a:r>
              <a:rPr lang="sr-Cyrl-RS" dirty="0" smtClean="0"/>
              <a:t>П</a:t>
            </a:r>
            <a:r>
              <a:rPr lang="en-US" dirty="0" err="1" smtClean="0"/>
              <a:t>итагора</a:t>
            </a:r>
            <a:r>
              <a:rPr lang="en-US" dirty="0"/>
              <a:t>”, </a:t>
            </a:r>
            <a:r>
              <a:rPr lang="sr-Cyrl-RS" dirty="0" smtClean="0"/>
              <a:t> </a:t>
            </a:r>
            <a:r>
              <a:rPr lang="en-US" dirty="0" err="1" smtClean="0"/>
              <a:t>рече</a:t>
            </a:r>
            <a:r>
              <a:rPr lang="en-US" dirty="0" smtClean="0"/>
              <a:t> </a:t>
            </a:r>
            <a:r>
              <a:rPr lang="en-US" dirty="0" err="1"/>
              <a:t>Ератостен</a:t>
            </a:r>
            <a:r>
              <a:rPr lang="en-US" dirty="0"/>
              <a:t>, </a:t>
            </a:r>
            <a:r>
              <a:rPr lang="sr-Cyrl-RS" dirty="0" smtClean="0"/>
              <a:t>з</a:t>
            </a:r>
            <a:r>
              <a:rPr lang="en-US" dirty="0" err="1" smtClean="0"/>
              <a:t>адово</a:t>
            </a:r>
            <a:r>
              <a:rPr lang="sr-Cyrl-RS" dirty="0" smtClean="0"/>
              <a:t>-</a:t>
            </a:r>
            <a:r>
              <a:rPr lang="en-US" dirty="0" err="1" smtClean="0"/>
              <a:t>љан</a:t>
            </a:r>
            <a:r>
              <a:rPr lang="en-US" dirty="0" smtClean="0"/>
              <a:t>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сада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мора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размишља</a:t>
            </a:r>
            <a:r>
              <a:rPr lang="en-US" dirty="0"/>
              <a:t> </a:t>
            </a:r>
            <a:r>
              <a:rPr lang="en-US" dirty="0" err="1"/>
              <a:t>него</a:t>
            </a:r>
            <a:r>
              <a:rPr lang="en-US" dirty="0"/>
              <a:t> </a:t>
            </a:r>
            <a:r>
              <a:rPr lang="en-US" dirty="0" err="1"/>
              <a:t>одмах</a:t>
            </a:r>
            <a:r>
              <a:rPr lang="en-US" dirty="0"/>
              <a:t> </a:t>
            </a:r>
            <a:r>
              <a:rPr lang="en-US" dirty="0" err="1"/>
              <a:t>зна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углови</a:t>
            </a:r>
            <a:r>
              <a:rPr lang="en-US" dirty="0"/>
              <a:t> А и Б </a:t>
            </a:r>
            <a:r>
              <a:rPr lang="en-US" dirty="0" err="1" smtClean="0"/>
              <a:t>једнаки</a:t>
            </a:r>
            <a:r>
              <a:rPr lang="en-US" dirty="0"/>
              <a:t>. </a:t>
            </a:r>
            <a:r>
              <a:rPr lang="en-US" dirty="0" err="1" smtClean="0"/>
              <a:t>Тако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sr-Cyrl-RS" dirty="0" smtClean="0"/>
              <a:t> д</a:t>
            </a:r>
            <a:r>
              <a:rPr lang="en-US" dirty="0" err="1" smtClean="0"/>
              <a:t>оказао</a:t>
            </a:r>
            <a:r>
              <a:rPr lang="en-US" dirty="0"/>
              <a:t> </a:t>
            </a:r>
            <a:r>
              <a:rPr lang="sr-Cyrl-RS" dirty="0" smtClean="0"/>
              <a:t> </a:t>
            </a:r>
            <a:r>
              <a:rPr lang="en-US" dirty="0" err="1" smtClean="0"/>
              <a:t>Питагора</a:t>
            </a:r>
            <a:r>
              <a:rPr lang="en-US" dirty="0" smtClean="0"/>
              <a:t> </a:t>
            </a:r>
            <a:r>
              <a:rPr lang="en-US" dirty="0" err="1"/>
              <a:t>чак</a:t>
            </a:r>
            <a:r>
              <a:rPr lang="en-US" dirty="0"/>
              <a:t>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стотине</a:t>
            </a:r>
            <a:r>
              <a:rPr lang="en-US" dirty="0"/>
              <a:t> </a:t>
            </a:r>
            <a:r>
              <a:rPr lang="en-US" dirty="0" err="1"/>
              <a:t>година</a:t>
            </a:r>
            <a:r>
              <a:rPr lang="en-US" dirty="0"/>
              <a:t> </a:t>
            </a:r>
            <a:r>
              <a:rPr lang="en-US" dirty="0" err="1"/>
              <a:t>раније</a:t>
            </a:r>
            <a:r>
              <a:rPr lang="en-US" dirty="0"/>
              <a:t>. 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build="p"/>
      <p:bldP spid="8" grpId="0"/>
    </p:bldLst>
  </p:timing>
</p:sld>
</file>

<file path=ppt/theme/theme1.xml><?xml version="1.0" encoding="utf-8"?>
<a:theme xmlns:a="http://schemas.openxmlformats.org/drawingml/2006/main" name="Presentation for report on country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report on country</Template>
  <TotalTime>309</TotalTime>
  <Words>793</Words>
  <Application>Microsoft Office PowerPoint</Application>
  <PresentationFormat>On-screen Show (4:3)</PresentationFormat>
  <Paragraphs>187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Presentation for report on country</vt:lpstr>
      <vt:lpstr>Ератостенов експеримент</vt:lpstr>
      <vt:lpstr>БУНАР И ШТАП</vt:lpstr>
      <vt:lpstr>БУНАР И ШТАП</vt:lpstr>
      <vt:lpstr>БУНАР И ШТАП</vt:lpstr>
      <vt:lpstr>БУНАР И ШТАП</vt:lpstr>
      <vt:lpstr>БУНАР И ШТАП</vt:lpstr>
      <vt:lpstr>БУНАР И ШТАП</vt:lpstr>
      <vt:lpstr>БУНАР И ШТАП</vt:lpstr>
      <vt:lpstr>БУНАР И ШТАП</vt:lpstr>
      <vt:lpstr>БУНАР И ШТАП</vt:lpstr>
      <vt:lpstr>КАМИЛА</vt:lpstr>
      <vt:lpstr>БУНАР, ШТАП, КАМИЛА</vt:lpstr>
      <vt:lpstr>БУНАР, ШТАП, КАМИЛА И МОЗАК</vt:lpstr>
      <vt:lpstr>ЕРАТОСТЕНОВ ЕКСПЕРИМЕНТ</vt:lpstr>
      <vt:lpstr>ЕРАТОСТЕНОВ ЕКСПЕРИМЕНТ</vt:lpstr>
      <vt:lpstr>Ко све учествује у овом експерименту</vt:lpstr>
      <vt:lpstr>Ератостенов експеримент у нашој школи</vt:lpstr>
      <vt:lpstr>Ератостенов експеримент у нашој школи</vt:lpstr>
      <vt:lpstr>Ератостенов експеримент у нашој школи</vt:lpstr>
      <vt:lpstr>Корисни линкови:</vt:lpstr>
      <vt:lpstr>Хвала на пажњи!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Ератостенов експеримент</dc:title>
  <dc:creator>PC</dc:creator>
  <cp:lastModifiedBy>PC</cp:lastModifiedBy>
  <cp:revision>31</cp:revision>
  <cp:lastPrinted>1601-01-01T00:00:00Z</cp:lastPrinted>
  <dcterms:created xsi:type="dcterms:W3CDTF">2016-03-19T21:27:03Z</dcterms:created>
  <dcterms:modified xsi:type="dcterms:W3CDTF">2016-03-20T23:24:01Z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TC010183711033</vt:lpwstr>
  </property>
</Properties>
</file>