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8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9FFB7BB-75A9-46F0-8D33-BD21FFAE33FB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E817BC0-8C2D-4B9C-A59A-05C8A4BC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B7BB-75A9-46F0-8D33-BD21FFAE33FB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7BC0-8C2D-4B9C-A59A-05C8A4BC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B7BB-75A9-46F0-8D33-BD21FFAE33FB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7BC0-8C2D-4B9C-A59A-05C8A4BC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9FFB7BB-75A9-46F0-8D33-BD21FFAE33FB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7BC0-8C2D-4B9C-A59A-05C8A4BC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9FFB7BB-75A9-46F0-8D33-BD21FFAE33FB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E817BC0-8C2D-4B9C-A59A-05C8A4BC834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FFB7BB-75A9-46F0-8D33-BD21FFAE33FB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E817BC0-8C2D-4B9C-A59A-05C8A4BC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9FFB7BB-75A9-46F0-8D33-BD21FFAE33FB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E817BC0-8C2D-4B9C-A59A-05C8A4BC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FB7BB-75A9-46F0-8D33-BD21FFAE33FB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17BC0-8C2D-4B9C-A59A-05C8A4BC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9FFB7BB-75A9-46F0-8D33-BD21FFAE33FB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E817BC0-8C2D-4B9C-A59A-05C8A4BC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9FFB7BB-75A9-46F0-8D33-BD21FFAE33FB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E817BC0-8C2D-4B9C-A59A-05C8A4BC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9FFB7BB-75A9-46F0-8D33-BD21FFAE33FB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E817BC0-8C2D-4B9C-A59A-05C8A4BC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9FFB7BB-75A9-46F0-8D33-BD21FFAE33FB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E817BC0-8C2D-4B9C-A59A-05C8A4BC8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4t3m4t1k4.wordpress.com/" TargetMode="External"/><Relationship Id="rId2" Type="http://schemas.openxmlformats.org/officeDocument/2006/relationships/hyperlink" Target="https://bs.wikipedia.org/wiki/Wikipedia:Wikimedia_Bosne_i_Hercegovin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ERATOSTEN      </a:t>
            </a:r>
            <a:endParaRPr lang="en-US" dirty="0"/>
          </a:p>
        </p:txBody>
      </p:sp>
      <p:pic>
        <p:nvPicPr>
          <p:cNvPr id="6" name="Picture 5" descr="eratost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209800"/>
            <a:ext cx="3276600" cy="4343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Bio 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glasu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svom</a:t>
            </a:r>
            <a:r>
              <a:rPr lang="en-US" dirty="0" smtClean="0"/>
              <a:t> </a:t>
            </a:r>
            <a:r>
              <a:rPr lang="en-US" dirty="0" err="1" smtClean="0"/>
              <a:t>bahatom</a:t>
            </a:r>
            <a:r>
              <a:rPr lang="en-US" dirty="0" smtClean="0"/>
              <a:t> </a:t>
            </a:r>
            <a:r>
              <a:rPr lang="en-US" dirty="0" err="1" smtClean="0"/>
              <a:t>karakteru</a:t>
            </a:r>
            <a:r>
              <a:rPr lang="en-US" dirty="0" smtClean="0"/>
              <a:t>. </a:t>
            </a:r>
            <a:r>
              <a:rPr lang="en-US" dirty="0" err="1" smtClean="0"/>
              <a:t>Oslepeo</a:t>
            </a:r>
            <a:r>
              <a:rPr lang="en-US" dirty="0" smtClean="0"/>
              <a:t> je 195 p. n. e. a </a:t>
            </a:r>
            <a:r>
              <a:rPr lang="en-US" dirty="0" err="1" smtClean="0"/>
              <a:t>godinu</a:t>
            </a:r>
            <a:r>
              <a:rPr lang="en-US" dirty="0" smtClean="0"/>
              <a:t> </a:t>
            </a:r>
            <a:r>
              <a:rPr lang="en-US" dirty="0" err="1" smtClean="0"/>
              <a:t>kasnije</a:t>
            </a:r>
            <a:r>
              <a:rPr lang="en-US" dirty="0" smtClean="0"/>
              <a:t> </a:t>
            </a:r>
            <a:r>
              <a:rPr lang="en-US" dirty="0" err="1" smtClean="0"/>
              <a:t>izgladnio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smrt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He was known for his arrogant character. Blind 195 p. n. e. a year later starved to death.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Izvori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Eratostenu</a:t>
            </a:r>
            <a:r>
              <a:rPr lang="en-US" dirty="0" smtClean="0"/>
              <a:t>  </a:t>
            </a:r>
            <a:r>
              <a:rPr lang="en-US" u="sng" dirty="0" smtClean="0">
                <a:hlinkClick r:id="rId2" tooltip="Wikipedia:Wikimedia Bosne i Hercegovine"/>
              </a:rPr>
              <a:t>Wikipedia</a:t>
            </a:r>
            <a:endParaRPr lang="en-US" u="sng" dirty="0" smtClean="0"/>
          </a:p>
          <a:p>
            <a:r>
              <a:rPr lang="en-US" u="sng" dirty="0" err="1" smtClean="0"/>
              <a:t>Matematicki</a:t>
            </a:r>
            <a:r>
              <a:rPr lang="en-US" u="sng" dirty="0" smtClean="0"/>
              <a:t> blog -</a:t>
            </a:r>
            <a:r>
              <a:rPr lang="en-US" b="1" dirty="0" smtClean="0"/>
              <a:t> </a:t>
            </a:r>
            <a:r>
              <a:rPr lang="en-US" b="1" u="sng" dirty="0" smtClean="0">
                <a:hlinkClick r:id="rId3"/>
              </a:rPr>
              <a:t>m4t3m4t1k4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Prezentaciju</a:t>
            </a:r>
            <a:r>
              <a:rPr lang="en-US" dirty="0" smtClean="0"/>
              <a:t> </a:t>
            </a:r>
            <a:r>
              <a:rPr lang="en-US" dirty="0" err="1" smtClean="0"/>
              <a:t>radile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   </a:t>
            </a:r>
            <a:r>
              <a:rPr lang="en-US" sz="4800" dirty="0" smtClean="0">
                <a:solidFill>
                  <a:schemeClr val="accent1"/>
                </a:solidFill>
              </a:rPr>
              <a:t>TIJANA ZIVKOV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                                  </a:t>
            </a:r>
          </a:p>
          <a:p>
            <a:pPr>
              <a:buNone/>
            </a:pPr>
            <a:r>
              <a:rPr lang="en-US" sz="3200" dirty="0" smtClean="0">
                <a:solidFill>
                  <a:schemeClr val="accent1"/>
                </a:solidFill>
              </a:rPr>
              <a:t>                  </a:t>
            </a:r>
            <a:r>
              <a:rPr lang="en-US" sz="4400" dirty="0" smtClean="0">
                <a:solidFill>
                  <a:schemeClr val="accent1"/>
                </a:solidFill>
              </a:rPr>
              <a:t>MARIJA TORLAKOVI</a:t>
            </a:r>
            <a:r>
              <a:rPr lang="en-US" sz="4000" dirty="0" smtClean="0">
                <a:solidFill>
                  <a:schemeClr val="accent1"/>
                </a:solidFill>
              </a:rPr>
              <a:t>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91" y="1981200"/>
            <a:ext cx="8438520" cy="449987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HVALA NA PAZNJI</a:t>
            </a:r>
          </a:p>
          <a:p>
            <a:pPr>
              <a:buNone/>
            </a:pPr>
            <a:endParaRPr lang="en-US" sz="6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Thank you for your attention</a:t>
            </a:r>
            <a:endParaRPr lang="en-US" sz="6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7924800" y="19812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7772400" y="50292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zemljaglav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-152400"/>
            <a:ext cx="9143999" cy="7010400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</a:t>
            </a:r>
            <a:r>
              <a:rPr lang="en-US" dirty="0" smtClean="0"/>
              <a:t> je bio </a:t>
            </a:r>
            <a:r>
              <a:rPr lang="en-US" dirty="0" err="1" smtClean="0"/>
              <a:t>Eratosten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Who was Eratosthenes?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Matemati</a:t>
            </a:r>
            <a:r>
              <a:rPr lang="sr-Latn-RS" dirty="0" smtClean="0"/>
              <a:t>č</a:t>
            </a:r>
            <a:r>
              <a:rPr lang="en-US" dirty="0" err="1" smtClean="0"/>
              <a:t>ar</a:t>
            </a:r>
            <a:endParaRPr lang="en-US" dirty="0" smtClean="0"/>
          </a:p>
          <a:p>
            <a:r>
              <a:rPr lang="en-US" dirty="0" err="1" smtClean="0"/>
              <a:t>Pesnik</a:t>
            </a:r>
            <a:endParaRPr lang="en-US" dirty="0" smtClean="0"/>
          </a:p>
          <a:p>
            <a:r>
              <a:rPr lang="en-US" dirty="0" err="1" smtClean="0"/>
              <a:t>Atleti</a:t>
            </a:r>
            <a:r>
              <a:rPr lang="sr-Latn-RS" dirty="0" smtClean="0"/>
              <a:t>č</a:t>
            </a:r>
            <a:r>
              <a:rPr lang="en-US" dirty="0" err="1" smtClean="0"/>
              <a:t>ar</a:t>
            </a:r>
            <a:endParaRPr lang="en-US" dirty="0" smtClean="0"/>
          </a:p>
          <a:p>
            <a:r>
              <a:rPr lang="en-US" dirty="0" err="1" smtClean="0"/>
              <a:t>Geograf</a:t>
            </a:r>
            <a:endParaRPr lang="en-US" dirty="0" smtClean="0"/>
          </a:p>
          <a:p>
            <a:r>
              <a:rPr lang="en-US" dirty="0" err="1" smtClean="0"/>
              <a:t>Astronom</a:t>
            </a:r>
            <a:endParaRPr lang="en-US" dirty="0" smtClean="0"/>
          </a:p>
          <a:p>
            <a:r>
              <a:rPr lang="en-US" dirty="0" err="1" smtClean="0"/>
              <a:t>Upravnik</a:t>
            </a:r>
            <a:r>
              <a:rPr lang="en-US" dirty="0" smtClean="0"/>
              <a:t> </a:t>
            </a:r>
            <a:r>
              <a:rPr lang="en-US" dirty="0" err="1" smtClean="0"/>
              <a:t>biblioteke</a:t>
            </a:r>
            <a:r>
              <a:rPr lang="en-US" dirty="0" smtClean="0"/>
              <a:t> u </a:t>
            </a:r>
            <a:r>
              <a:rPr lang="en-US" dirty="0" err="1" smtClean="0"/>
              <a:t>Aleksandriji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mathematician</a:t>
            </a:r>
          </a:p>
          <a:p>
            <a:r>
              <a:rPr lang="en-US" dirty="0" smtClean="0"/>
              <a:t>poet</a:t>
            </a:r>
          </a:p>
          <a:p>
            <a:r>
              <a:rPr lang="en-US" dirty="0" smtClean="0"/>
              <a:t>athlete</a:t>
            </a:r>
          </a:p>
          <a:p>
            <a:r>
              <a:rPr lang="en-US" dirty="0" smtClean="0"/>
              <a:t>geographer</a:t>
            </a:r>
          </a:p>
          <a:p>
            <a:r>
              <a:rPr lang="en-US" dirty="0" smtClean="0"/>
              <a:t>astronomer</a:t>
            </a:r>
          </a:p>
          <a:p>
            <a:r>
              <a:rPr lang="en-US" dirty="0" smtClean="0"/>
              <a:t>The governor of the library in Alexandria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who-is-eratosthenes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600200"/>
            <a:ext cx="2571750" cy="257175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Rodio</a:t>
            </a:r>
            <a:r>
              <a:rPr lang="en-US" dirty="0" smtClean="0"/>
              <a:t> se u </a:t>
            </a:r>
            <a:r>
              <a:rPr lang="en-US" dirty="0" err="1" smtClean="0"/>
              <a:t>Kireni</a:t>
            </a:r>
            <a:r>
              <a:rPr lang="en-US" dirty="0" smtClean="0"/>
              <a:t> (</a:t>
            </a:r>
            <a:r>
              <a:rPr lang="en-US" dirty="0" err="1" smtClean="0"/>
              <a:t>danas</a:t>
            </a:r>
            <a:r>
              <a:rPr lang="en-US" dirty="0" smtClean="0"/>
              <a:t> </a:t>
            </a:r>
            <a:r>
              <a:rPr lang="en-US" dirty="0" err="1" smtClean="0"/>
              <a:t>Libija</a:t>
            </a:r>
            <a:r>
              <a:rPr lang="en-US" dirty="0" smtClean="0"/>
              <a:t>) </a:t>
            </a:r>
            <a:r>
              <a:rPr lang="en-US" dirty="0" err="1" smtClean="0"/>
              <a:t>oko</a:t>
            </a:r>
            <a:r>
              <a:rPr lang="en-US" dirty="0" smtClean="0"/>
              <a:t> 276  p. n. e.</a:t>
            </a:r>
          </a:p>
          <a:p>
            <a:r>
              <a:rPr lang="sr-Latn-RS" dirty="0" err="1" smtClean="0"/>
              <a:t>Š</a:t>
            </a:r>
            <a:r>
              <a:rPr lang="en-US" dirty="0" err="1" smtClean="0"/>
              <a:t>kolovao</a:t>
            </a:r>
            <a:r>
              <a:rPr lang="en-US" dirty="0" smtClean="0"/>
              <a:t> </a:t>
            </a:r>
            <a:r>
              <a:rPr lang="en-US" dirty="0" smtClean="0"/>
              <a:t>se u </a:t>
            </a:r>
            <a:r>
              <a:rPr lang="en-US" dirty="0" err="1" smtClean="0"/>
              <a:t>Aleksandriji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Atini</a:t>
            </a:r>
            <a:r>
              <a:rPr lang="en-US" dirty="0" smtClean="0"/>
              <a:t>(</a:t>
            </a:r>
            <a:r>
              <a:rPr lang="en-US" dirty="0" err="1" smtClean="0"/>
              <a:t>učenik</a:t>
            </a:r>
            <a:r>
              <a:rPr lang="en-US" dirty="0" smtClean="0"/>
              <a:t> </a:t>
            </a:r>
            <a:r>
              <a:rPr lang="en-US" dirty="0" err="1" smtClean="0"/>
              <a:t>Kalimahov</a:t>
            </a:r>
            <a:r>
              <a:rPr lang="en-US" dirty="0" smtClean="0"/>
              <a:t> </a:t>
            </a:r>
            <a:r>
              <a:rPr lang="en-US" dirty="0" err="1" smtClean="0"/>
              <a:t>i</a:t>
            </a:r>
            <a:r>
              <a:rPr lang="en-US" dirty="0" smtClean="0"/>
              <a:t> </a:t>
            </a:r>
            <a:r>
              <a:rPr lang="en-US" u="sng" dirty="0" err="1" smtClean="0"/>
              <a:t>Zenonov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Napisao</a:t>
            </a:r>
            <a:r>
              <a:rPr lang="en-US" dirty="0" smtClean="0"/>
              <a:t> </a:t>
            </a:r>
            <a:r>
              <a:rPr lang="en-US" dirty="0" err="1" smtClean="0"/>
              <a:t>nau</a:t>
            </a:r>
            <a:r>
              <a:rPr lang="sr-Latn-RS" dirty="0" smtClean="0"/>
              <a:t>č</a:t>
            </a:r>
            <a:r>
              <a:rPr lang="en-US" dirty="0" smtClean="0"/>
              <a:t>no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Geografija</a:t>
            </a:r>
            <a:r>
              <a:rPr lang="en-US" dirty="0" smtClean="0"/>
              <a:t> u tri </a:t>
            </a:r>
            <a:r>
              <a:rPr lang="en-US" dirty="0" err="1" smtClean="0"/>
              <a:t>knjige</a:t>
            </a:r>
            <a:r>
              <a:rPr lang="en-US" dirty="0" smtClean="0"/>
              <a:t> I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postao</a:t>
            </a:r>
            <a:r>
              <a:rPr lang="en-US" dirty="0" smtClean="0"/>
              <a:t> </a:t>
            </a:r>
            <a:r>
              <a:rPr lang="en-US" dirty="0" err="1" smtClean="0"/>
              <a:t>pravi</a:t>
            </a:r>
            <a:r>
              <a:rPr lang="en-US" dirty="0" smtClean="0"/>
              <a:t> </a:t>
            </a:r>
            <a:r>
              <a:rPr lang="en-US" dirty="0" err="1" smtClean="0"/>
              <a:t>tvorac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nauke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 was born in (now Libya) about 276 before Christ</a:t>
            </a:r>
          </a:p>
          <a:p>
            <a:r>
              <a:rPr lang="en-US" dirty="0" smtClean="0"/>
              <a:t>He was educated in Alexandria and Athens</a:t>
            </a:r>
          </a:p>
          <a:p>
            <a:r>
              <a:rPr lang="en-US" dirty="0" smtClean="0"/>
              <a:t>Written scientific work Geography of the three books I became the real creator of this science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Eratostenovi</a:t>
            </a:r>
            <a:r>
              <a:rPr lang="en-US" dirty="0" smtClean="0"/>
              <a:t> </a:t>
            </a:r>
            <a:r>
              <a:rPr lang="en-US" dirty="0" err="1" smtClean="0"/>
              <a:t>doprinosi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Eratosthenes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Osmislio</a:t>
            </a:r>
            <a:r>
              <a:rPr lang="en-US" dirty="0" smtClean="0"/>
              <a:t> je </a:t>
            </a:r>
            <a:r>
              <a:rPr lang="en-US" dirty="0" err="1" smtClean="0"/>
              <a:t>metod</a:t>
            </a:r>
            <a:r>
              <a:rPr lang="en-US" dirty="0" smtClean="0"/>
              <a:t> </a:t>
            </a:r>
            <a:r>
              <a:rPr lang="en-US" dirty="0" err="1" smtClean="0"/>
              <a:t>izdvajanja</a:t>
            </a:r>
            <a:r>
              <a:rPr lang="en-US" dirty="0" smtClean="0"/>
              <a:t> </a:t>
            </a:r>
            <a:r>
              <a:rPr lang="en-US" dirty="0" err="1" smtClean="0"/>
              <a:t>prostih</a:t>
            </a:r>
            <a:r>
              <a:rPr lang="en-US" dirty="0" smtClean="0"/>
              <a:t> </a:t>
            </a:r>
            <a:r>
              <a:rPr lang="en-US" dirty="0" err="1" smtClean="0"/>
              <a:t>brojeva</a:t>
            </a:r>
            <a:r>
              <a:rPr lang="en-US" dirty="0" smtClean="0"/>
              <a:t>(</a:t>
            </a:r>
            <a:r>
              <a:rPr lang="en-US" dirty="0" err="1" smtClean="0"/>
              <a:t>poznat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Eratostenovo</a:t>
            </a:r>
            <a:r>
              <a:rPr lang="en-US" dirty="0" smtClean="0"/>
              <a:t> </a:t>
            </a:r>
            <a:r>
              <a:rPr lang="en-US" dirty="0" err="1" smtClean="0"/>
              <a:t>sito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 invented the method of allocation of prime numbers (known as the Sieve of Eratosthenes)</a:t>
            </a:r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ieve_of_Eratosthenes_animat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sr-Latn-RS" dirty="0" smtClean="0"/>
              <a:t>erio je</a:t>
            </a:r>
            <a:r>
              <a:rPr lang="en-US" dirty="0" smtClean="0"/>
              <a:t> </a:t>
            </a:r>
            <a:r>
              <a:rPr lang="en-US" dirty="0" err="1" smtClean="0"/>
              <a:t>udaljenosti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Sunca</a:t>
            </a:r>
            <a:r>
              <a:rPr lang="en-US" dirty="0" smtClean="0"/>
              <a:t> do </a:t>
            </a:r>
            <a:r>
              <a:rPr lang="en-US" dirty="0" err="1" smtClean="0"/>
              <a:t>Zemlje</a:t>
            </a:r>
            <a:r>
              <a:rPr lang="en-US" dirty="0" smtClean="0"/>
              <a:t>, </a:t>
            </a:r>
            <a:r>
              <a:rPr lang="en-US" dirty="0" err="1" smtClean="0"/>
              <a:t>danas</a:t>
            </a:r>
            <a:r>
              <a:rPr lang="en-US" dirty="0" smtClean="0"/>
              <a:t> </a:t>
            </a:r>
            <a:r>
              <a:rPr lang="en-US" dirty="0" err="1" smtClean="0"/>
              <a:t>nazvana</a:t>
            </a:r>
            <a:r>
              <a:rPr lang="en-US" dirty="0" smtClean="0"/>
              <a:t> </a:t>
            </a:r>
            <a:r>
              <a:rPr lang="en-US" dirty="0" err="1" smtClean="0"/>
              <a:t>astronomska</a:t>
            </a:r>
            <a:r>
              <a:rPr lang="en-US" dirty="0" smtClean="0"/>
              <a:t> </a:t>
            </a:r>
            <a:r>
              <a:rPr lang="en-US" dirty="0" err="1" smtClean="0"/>
              <a:t>jedinica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Measure the distance from the Sun to the Earth, now called the astronomical unit</a:t>
            </a:r>
            <a:endParaRPr lang="en-US" dirty="0"/>
          </a:p>
        </p:txBody>
      </p:sp>
      <p:pic>
        <p:nvPicPr>
          <p:cNvPr id="4" name="Picture 3" descr="Eratosten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304800"/>
            <a:ext cx="2095238" cy="1619048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Izradio</a:t>
            </a:r>
            <a:r>
              <a:rPr lang="en-US" dirty="0" smtClean="0"/>
              <a:t> </a:t>
            </a:r>
            <a:r>
              <a:rPr lang="en-US" dirty="0" err="1" smtClean="0"/>
              <a:t>prvu</a:t>
            </a:r>
            <a:r>
              <a:rPr lang="en-US" dirty="0" smtClean="0"/>
              <a:t> </a:t>
            </a:r>
            <a:r>
              <a:rPr lang="en-US" dirty="0" err="1" smtClean="0"/>
              <a:t>mapu</a:t>
            </a:r>
            <a:r>
              <a:rPr lang="en-US" dirty="0" smtClean="0"/>
              <a:t> </a:t>
            </a:r>
            <a:r>
              <a:rPr lang="en-US" dirty="0" err="1" smtClean="0"/>
              <a:t>sveta</a:t>
            </a:r>
            <a:r>
              <a:rPr lang="en-US" dirty="0" smtClean="0"/>
              <a:t> </a:t>
            </a:r>
            <a:r>
              <a:rPr lang="en-US" dirty="0" err="1" smtClean="0"/>
              <a:t>zasnovanu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meridijanima</a:t>
            </a:r>
            <a:r>
              <a:rPr lang="en-US" dirty="0" smtClean="0"/>
              <a:t> </a:t>
            </a:r>
            <a:r>
              <a:rPr lang="en-US" dirty="0" err="1" smtClean="0"/>
              <a:t>geografske</a:t>
            </a:r>
            <a:r>
              <a:rPr lang="en-US" dirty="0" smtClean="0"/>
              <a:t> </a:t>
            </a:r>
            <a:r>
              <a:rPr lang="en-US" dirty="0" smtClean="0"/>
              <a:t>du</a:t>
            </a:r>
            <a:r>
              <a:rPr lang="sr-Latn-RS" dirty="0" smtClean="0"/>
              <a:t>ž</a:t>
            </a:r>
            <a:r>
              <a:rPr lang="en-US" dirty="0" err="1" smtClean="0"/>
              <a:t>ine</a:t>
            </a:r>
            <a:r>
              <a:rPr lang="en-US" dirty="0" smtClean="0"/>
              <a:t> </a:t>
            </a:r>
            <a:r>
              <a:rPr lang="en-US" dirty="0" smtClean="0"/>
              <a:t>I </a:t>
            </a:r>
            <a:r>
              <a:rPr lang="en-US" dirty="0" err="1" smtClean="0"/>
              <a:t>paralelama</a:t>
            </a:r>
            <a:r>
              <a:rPr lang="en-US" dirty="0" smtClean="0"/>
              <a:t> </a:t>
            </a:r>
            <a:r>
              <a:rPr lang="en-US" dirty="0" err="1" smtClean="0"/>
              <a:t>geografske</a:t>
            </a:r>
            <a:r>
              <a:rPr lang="en-US" dirty="0" smtClean="0"/>
              <a:t> </a:t>
            </a:r>
            <a:r>
              <a:rPr lang="sr-Latn-RS" dirty="0" err="1" smtClean="0"/>
              <a:t>š</a:t>
            </a:r>
            <a:r>
              <a:rPr lang="en-US" dirty="0" err="1" smtClean="0"/>
              <a:t>irine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Developed first world map based on the meridians of longitude and parallels of latitude</a:t>
            </a:r>
            <a:endParaRPr lang="en-US" dirty="0"/>
          </a:p>
        </p:txBody>
      </p:sp>
      <p:pic>
        <p:nvPicPr>
          <p:cNvPr id="4" name="Picture 3" descr="преузимање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04800"/>
            <a:ext cx="4495800" cy="162877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Eratosten</a:t>
            </a:r>
            <a:r>
              <a:rPr lang="en-US" dirty="0" smtClean="0"/>
              <a:t> je </a:t>
            </a:r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 smtClean="0"/>
              <a:t>čovek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izmerio</a:t>
            </a:r>
            <a:r>
              <a:rPr lang="en-US" dirty="0" smtClean="0"/>
              <a:t> </a:t>
            </a:r>
            <a:r>
              <a:rPr lang="en-US" dirty="0" err="1" smtClean="0"/>
              <a:t>Zemlju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Eratosthenes was the first man to measure the Earth.</a:t>
            </a:r>
          </a:p>
          <a:p>
            <a:endParaRPr lang="en-US" dirty="0"/>
          </a:p>
        </p:txBody>
      </p:sp>
      <p:pic>
        <p:nvPicPr>
          <p:cNvPr id="4" name="Picture 3" descr="250px-Eratosten_Asuan_Aleksandrija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886200"/>
            <a:ext cx="4724400" cy="2686050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zemlj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0"/>
            <a:ext cx="5486399" cy="6583679"/>
          </a:xfr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203</TotalTime>
  <Words>166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Verve</vt:lpstr>
      <vt:lpstr>Slide 1</vt:lpstr>
      <vt:lpstr>Ko je bio Eratosten? Who was Eratosthenes?</vt:lpstr>
      <vt:lpstr>Slide 3</vt:lpstr>
      <vt:lpstr>Eratostenovi doprinosi Eratosthenes contributions</vt:lpstr>
      <vt:lpstr>Slide 5</vt:lpstr>
      <vt:lpstr>Slide 6</vt:lpstr>
      <vt:lpstr>Slide 7</vt:lpstr>
      <vt:lpstr>Slide 8</vt:lpstr>
      <vt:lpstr>Slide 9</vt:lpstr>
      <vt:lpstr>Slide 10</vt:lpstr>
      <vt:lpstr>Izvori :</vt:lpstr>
      <vt:lpstr>Prezentaciju radile: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Tijana</dc:creator>
  <cp:lastModifiedBy>PC</cp:lastModifiedBy>
  <cp:revision>26</cp:revision>
  <dcterms:created xsi:type="dcterms:W3CDTF">2016-09-04T13:44:35Z</dcterms:created>
  <dcterms:modified xsi:type="dcterms:W3CDTF">2016-09-12T17:07:29Z</dcterms:modified>
</cp:coreProperties>
</file>